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9" roundtripDataSignature="AMtx7mhHYArDy7xY7lIuw7vAWWRiDXWiX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F9105CE6-32E0-41B6-8E7D-EEB922D8DA26}">
  <a:tblStyle styleId="{F9105CE6-32E0-41B6-8E7D-EEB922D8DA26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9EFF7"/>
          </a:solidFill>
        </a:fill>
      </a:tcStyle>
    </a:wholeTbl>
    <a:band1H>
      <a:tcTxStyle/>
      <a:tcStyle>
        <a:fill>
          <a:solidFill>
            <a:srgbClr val="D0DEEF"/>
          </a:solidFill>
        </a:fill>
      </a:tcStyle>
    </a:band1H>
    <a:band2H>
      <a:tcTxStyle/>
    </a:band2H>
    <a:band1V>
      <a:tcTxStyle/>
      <a:tcStyle>
        <a:fill>
          <a:solidFill>
            <a:srgbClr val="D0DEEF"/>
          </a:solidFill>
        </a:fill>
      </a:tcStyle>
    </a:band1V>
    <a:band2V>
      <a:tcTxStyle/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5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5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5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5"/>
          </a:solidFill>
        </a:fill>
      </a:tcStyle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customschemas.google.com/relationships/presentationmetadata" Target="metadata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08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381003" y="685800"/>
            <a:ext cx="6096003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fr-FR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26" name="Google Shape;126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27" name="Google Shape;127;p1:notes"/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fld id="{00000000-1234-1234-1234-123412341234}" type="slidenum">
              <a:rPr b="0" i="0" lang="fr-FR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2" name="Google Shape;182;p8:notes"/>
          <p:cNvSpPr/>
          <p:nvPr>
            <p:ph idx="2" type="sldImg"/>
          </p:nvPr>
        </p:nvSpPr>
        <p:spPr>
          <a:xfrm>
            <a:off x="381003" y="685800"/>
            <a:ext cx="6096003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8" name="Google Shape;188;p9:notes"/>
          <p:cNvSpPr/>
          <p:nvPr>
            <p:ph idx="2" type="sldImg"/>
          </p:nvPr>
        </p:nvSpPr>
        <p:spPr>
          <a:xfrm>
            <a:off x="381003" y="685800"/>
            <a:ext cx="6096003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4" name="Google Shape;194;p10:notes"/>
          <p:cNvSpPr/>
          <p:nvPr>
            <p:ph idx="2" type="sldImg"/>
          </p:nvPr>
        </p:nvSpPr>
        <p:spPr>
          <a:xfrm>
            <a:off x="381003" y="685800"/>
            <a:ext cx="6096003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0" name="Google Shape;200;p12:notes"/>
          <p:cNvSpPr/>
          <p:nvPr>
            <p:ph idx="2" type="sldImg"/>
          </p:nvPr>
        </p:nvSpPr>
        <p:spPr>
          <a:xfrm>
            <a:off x="381003" y="685800"/>
            <a:ext cx="6096003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p2:notes"/>
          <p:cNvSpPr/>
          <p:nvPr>
            <p:ph idx="2" type="sldImg"/>
          </p:nvPr>
        </p:nvSpPr>
        <p:spPr>
          <a:xfrm>
            <a:off x="381003" y="685800"/>
            <a:ext cx="6096003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3:notes"/>
          <p:cNvSpPr/>
          <p:nvPr>
            <p:ph idx="2" type="sldImg"/>
          </p:nvPr>
        </p:nvSpPr>
        <p:spPr>
          <a:xfrm>
            <a:off x="381003" y="685800"/>
            <a:ext cx="6096003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p4:notes"/>
          <p:cNvSpPr/>
          <p:nvPr>
            <p:ph idx="2" type="sldImg"/>
          </p:nvPr>
        </p:nvSpPr>
        <p:spPr>
          <a:xfrm>
            <a:off x="381003" y="685800"/>
            <a:ext cx="6096003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" name="Google Shape;152;p5:notes"/>
          <p:cNvSpPr/>
          <p:nvPr>
            <p:ph idx="2" type="sldImg"/>
          </p:nvPr>
        </p:nvSpPr>
        <p:spPr>
          <a:xfrm>
            <a:off x="381003" y="685800"/>
            <a:ext cx="6096003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8" name="Google Shape;158;p6:notes"/>
          <p:cNvSpPr/>
          <p:nvPr>
            <p:ph idx="2" type="sldImg"/>
          </p:nvPr>
        </p:nvSpPr>
        <p:spPr>
          <a:xfrm>
            <a:off x="381003" y="685800"/>
            <a:ext cx="6096003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p7:notes"/>
          <p:cNvSpPr/>
          <p:nvPr>
            <p:ph idx="2" type="sldImg"/>
          </p:nvPr>
        </p:nvSpPr>
        <p:spPr>
          <a:xfrm>
            <a:off x="381003" y="685800"/>
            <a:ext cx="6096003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" name="Google Shape;170;p11:notes"/>
          <p:cNvSpPr/>
          <p:nvPr>
            <p:ph idx="2" type="sldImg"/>
          </p:nvPr>
        </p:nvSpPr>
        <p:spPr>
          <a:xfrm>
            <a:off x="381003" y="685800"/>
            <a:ext cx="6096003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30863c22df9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6" name="Google Shape;176;g30863c22df9_0_6:notes"/>
          <p:cNvSpPr/>
          <p:nvPr>
            <p:ph idx="2" type="sldImg"/>
          </p:nvPr>
        </p:nvSpPr>
        <p:spPr>
          <a:xfrm>
            <a:off x="381003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titolo" showMasterSp="0">
  <p:cSld name="Diapositiva titolo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14"/>
          <p:cNvSpPr txBox="1"/>
          <p:nvPr>
            <p:ph idx="11" type="ftr"/>
          </p:nvPr>
        </p:nvSpPr>
        <p:spPr>
          <a:xfrm>
            <a:off x="719998" y="6227996"/>
            <a:ext cx="7920002" cy="2519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14"/>
          <p:cNvSpPr txBox="1"/>
          <p:nvPr>
            <p:ph idx="12" type="sldNum"/>
          </p:nvPr>
        </p:nvSpPr>
        <p:spPr>
          <a:xfrm>
            <a:off x="414003" y="6227996"/>
            <a:ext cx="251999" cy="2519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 b="0" i="0" sz="1200" u="none" cap="none" strike="noStrike">
              <a:solidFill>
                <a:srgbClr val="0000D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Google Shape;17;p14"/>
          <p:cNvSpPr txBox="1"/>
          <p:nvPr>
            <p:ph type="title"/>
          </p:nvPr>
        </p:nvSpPr>
        <p:spPr>
          <a:xfrm>
            <a:off x="398504" y="2900367"/>
            <a:ext cx="11361602" cy="117158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400"/>
              <a:buFont typeface="Arial"/>
              <a:buNone/>
              <a:defRPr sz="4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8" name="Google Shape;18;p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14003" y="414003"/>
            <a:ext cx="1546945" cy="1060265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Google Shape;19;p14"/>
          <p:cNvSpPr txBox="1"/>
          <p:nvPr>
            <p:ph idx="1" type="subTitle"/>
          </p:nvPr>
        </p:nvSpPr>
        <p:spPr>
          <a:xfrm>
            <a:off x="398504" y="4116400"/>
            <a:ext cx="11361602" cy="69850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/>
            </a:lvl1pPr>
            <a:lvl2pPr lvl="1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lvl="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lvl="3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lvl="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lvl="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lvl="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lvl="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lvl="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ly heading">
  <p:cSld name="Only heading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23"/>
          <p:cNvSpPr txBox="1"/>
          <p:nvPr>
            <p:ph idx="11" type="ftr"/>
          </p:nvPr>
        </p:nvSpPr>
        <p:spPr>
          <a:xfrm>
            <a:off x="719998" y="6227996"/>
            <a:ext cx="7920002" cy="2519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23"/>
          <p:cNvSpPr txBox="1"/>
          <p:nvPr>
            <p:ph idx="12" type="sldNum"/>
          </p:nvPr>
        </p:nvSpPr>
        <p:spPr>
          <a:xfrm>
            <a:off x="414003" y="6227996"/>
            <a:ext cx="251999" cy="2519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 b="0" i="0" sz="1200" u="none" cap="none" strike="noStrike">
              <a:solidFill>
                <a:srgbClr val="0000D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23"/>
          <p:cNvSpPr txBox="1"/>
          <p:nvPr>
            <p:ph type="title"/>
          </p:nvPr>
        </p:nvSpPr>
        <p:spPr>
          <a:xfrm>
            <a:off x="719998" y="719998"/>
            <a:ext cx="10753197" cy="45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83" name="Google Shape;83;p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881277" y="6047997"/>
            <a:ext cx="865415" cy="5931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, images, two columns">
  <p:cSld name="Text, images, two columns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4"/>
          <p:cNvSpPr txBox="1"/>
          <p:nvPr>
            <p:ph idx="1" type="body"/>
          </p:nvPr>
        </p:nvSpPr>
        <p:spPr>
          <a:xfrm>
            <a:off x="719998" y="718709"/>
            <a:ext cx="5219998" cy="320400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" name="Google Shape;86;p24"/>
          <p:cNvSpPr txBox="1"/>
          <p:nvPr>
            <p:ph idx="11" type="ftr"/>
          </p:nvPr>
        </p:nvSpPr>
        <p:spPr>
          <a:xfrm>
            <a:off x="719998" y="6227996"/>
            <a:ext cx="7920002" cy="2519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24"/>
          <p:cNvSpPr txBox="1"/>
          <p:nvPr>
            <p:ph idx="12" type="sldNum"/>
          </p:nvPr>
        </p:nvSpPr>
        <p:spPr>
          <a:xfrm>
            <a:off x="414003" y="6227996"/>
            <a:ext cx="251999" cy="2519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 b="0" i="0" sz="1200" u="none" cap="none" strike="noStrike">
              <a:solidFill>
                <a:srgbClr val="0000D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24"/>
          <p:cNvSpPr txBox="1"/>
          <p:nvPr>
            <p:ph idx="2" type="body"/>
          </p:nvPr>
        </p:nvSpPr>
        <p:spPr>
          <a:xfrm>
            <a:off x="719998" y="4500000"/>
            <a:ext cx="5219998" cy="133199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500"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" name="Google Shape;89;p24"/>
          <p:cNvSpPr txBox="1"/>
          <p:nvPr>
            <p:ph idx="3" type="body"/>
          </p:nvPr>
        </p:nvSpPr>
        <p:spPr>
          <a:xfrm>
            <a:off x="720720" y="4068001"/>
            <a:ext cx="5219998" cy="3599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sz="1100"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0" name="Google Shape;90;p24"/>
          <p:cNvSpPr txBox="1"/>
          <p:nvPr>
            <p:ph idx="4" type="body"/>
          </p:nvPr>
        </p:nvSpPr>
        <p:spPr>
          <a:xfrm>
            <a:off x="6251277" y="4500000"/>
            <a:ext cx="5219998" cy="133199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500"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" name="Google Shape;91;p24"/>
          <p:cNvSpPr txBox="1"/>
          <p:nvPr>
            <p:ph idx="5" type="body"/>
          </p:nvPr>
        </p:nvSpPr>
        <p:spPr>
          <a:xfrm>
            <a:off x="6251999" y="4068001"/>
            <a:ext cx="5219998" cy="3599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sz="1100"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2" name="Google Shape;92;p24"/>
          <p:cNvSpPr txBox="1"/>
          <p:nvPr>
            <p:ph idx="6" type="body"/>
          </p:nvPr>
        </p:nvSpPr>
        <p:spPr>
          <a:xfrm>
            <a:off x="6251277" y="718709"/>
            <a:ext cx="5219998" cy="320400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93" name="Google Shape;93;p2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881277" y="6047997"/>
            <a:ext cx="865415" cy="5931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pty">
  <p:cSld name="Empty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5"/>
          <p:cNvSpPr txBox="1"/>
          <p:nvPr>
            <p:ph idx="11" type="ftr"/>
          </p:nvPr>
        </p:nvSpPr>
        <p:spPr>
          <a:xfrm>
            <a:off x="719998" y="6227996"/>
            <a:ext cx="7920002" cy="2519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25"/>
          <p:cNvSpPr txBox="1"/>
          <p:nvPr>
            <p:ph idx="12" type="sldNum"/>
          </p:nvPr>
        </p:nvSpPr>
        <p:spPr>
          <a:xfrm>
            <a:off x="414003" y="6227996"/>
            <a:ext cx="251999" cy="2519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 b="0" i="0" sz="1200" u="none" cap="none" strike="noStrike">
              <a:solidFill>
                <a:srgbClr val="0000D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7" name="Google Shape;97;p2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881277" y="6047997"/>
            <a:ext cx="865415" cy="5931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with image" showMasterSp="0">
  <p:cSld name="Title slide with image"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6"/>
          <p:cNvSpPr txBox="1"/>
          <p:nvPr>
            <p:ph idx="12" type="sldNum"/>
          </p:nvPr>
        </p:nvSpPr>
        <p:spPr>
          <a:xfrm>
            <a:off x="414003" y="6227996"/>
            <a:ext cx="251999" cy="2519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 b="0" i="0" sz="1200" u="none" cap="none" strike="noStrike">
              <a:solidFill>
                <a:srgbClr val="0000D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26"/>
          <p:cNvSpPr txBox="1"/>
          <p:nvPr>
            <p:ph type="title"/>
          </p:nvPr>
        </p:nvSpPr>
        <p:spPr>
          <a:xfrm>
            <a:off x="398504" y="2900367"/>
            <a:ext cx="5246516" cy="117158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400"/>
              <a:buFont typeface="Arial"/>
              <a:buNone/>
              <a:defRPr sz="4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26"/>
          <p:cNvSpPr txBox="1"/>
          <p:nvPr>
            <p:ph idx="1" type="subTitle"/>
          </p:nvPr>
        </p:nvSpPr>
        <p:spPr>
          <a:xfrm>
            <a:off x="398504" y="4116400"/>
            <a:ext cx="5246516" cy="69850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2400"/>
              <a:buFont typeface="Arial"/>
              <a:buNone/>
              <a:defRPr sz="2400">
                <a:solidFill>
                  <a:srgbClr val="0000DC"/>
                </a:solidFill>
              </a:defRPr>
            </a:lvl1pPr>
            <a:lvl2pPr lvl="1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lvl="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lvl="3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lvl="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lvl="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lvl="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lvl="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lvl="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2" name="Google Shape;102;p26"/>
          <p:cNvSpPr/>
          <p:nvPr>
            <p:ph idx="2" type="pic"/>
          </p:nvPr>
        </p:nvSpPr>
        <p:spPr>
          <a:xfrm>
            <a:off x="6096003" y="0"/>
            <a:ext cx="6096003" cy="6858000"/>
          </a:xfrm>
          <a:prstGeom prst="rect">
            <a:avLst/>
          </a:prstGeom>
          <a:noFill/>
          <a:ln>
            <a:noFill/>
          </a:ln>
        </p:spPr>
      </p:sp>
      <p:sp>
        <p:nvSpPr>
          <p:cNvPr id="103" name="Google Shape;103;p26"/>
          <p:cNvSpPr txBox="1"/>
          <p:nvPr>
            <p:ph idx="11" type="ftr"/>
          </p:nvPr>
        </p:nvSpPr>
        <p:spPr>
          <a:xfrm>
            <a:off x="719998" y="6227996"/>
            <a:ext cx="4925022" cy="2519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04" name="Google Shape;104;p2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14003" y="414003"/>
            <a:ext cx="1546945" cy="106026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inverse" showMasterSp="0">
  <p:cSld name="Title slide inverse">
    <p:bg>
      <p:bgPr>
        <a:solidFill>
          <a:srgbClr val="4BC8FF"/>
        </a:solidFill>
      </p:bgPr>
    </p:bg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7"/>
          <p:cNvSpPr txBox="1"/>
          <p:nvPr>
            <p:ph idx="11" type="ftr"/>
          </p:nvPr>
        </p:nvSpPr>
        <p:spPr>
          <a:xfrm>
            <a:off x="719998" y="6227996"/>
            <a:ext cx="7920002" cy="2519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>
                <a:solidFill>
                  <a:srgbClr val="FFFFF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27"/>
          <p:cNvSpPr txBox="1"/>
          <p:nvPr>
            <p:ph idx="12" type="sldNum"/>
          </p:nvPr>
        </p:nvSpPr>
        <p:spPr>
          <a:xfrm>
            <a:off x="414003" y="6227996"/>
            <a:ext cx="251999" cy="2519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>
                <a:solidFill>
                  <a:srgbClr val="FFFFFF"/>
                </a:solidFill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>
                <a:solidFill>
                  <a:srgbClr val="FFFFFF"/>
                </a:solidFill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>
                <a:solidFill>
                  <a:srgbClr val="FFFFFF"/>
                </a:solidFill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>
                <a:solidFill>
                  <a:srgbClr val="FFFFFF"/>
                </a:solidFill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>
                <a:solidFill>
                  <a:srgbClr val="FFFFFF"/>
                </a:solidFill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>
                <a:solidFill>
                  <a:srgbClr val="FFFFFF"/>
                </a:solidFill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>
                <a:solidFill>
                  <a:srgbClr val="FFFFFF"/>
                </a:solidFill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>
                <a:solidFill>
                  <a:srgbClr val="FFFFFF"/>
                </a:solidFill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>
                <a:solidFill>
                  <a:srgbClr val="FFFFFF"/>
                </a:solidFill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 b="0" i="0" sz="12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27"/>
          <p:cNvSpPr txBox="1"/>
          <p:nvPr>
            <p:ph type="title"/>
          </p:nvPr>
        </p:nvSpPr>
        <p:spPr>
          <a:xfrm>
            <a:off x="398504" y="2900367"/>
            <a:ext cx="11361602" cy="117158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Arial"/>
              <a:buNone/>
              <a:defRPr sz="440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27"/>
          <p:cNvSpPr txBox="1"/>
          <p:nvPr>
            <p:ph idx="1" type="subTitle"/>
          </p:nvPr>
        </p:nvSpPr>
        <p:spPr>
          <a:xfrm>
            <a:off x="398504" y="4116400"/>
            <a:ext cx="11361602" cy="69850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  <a:defRPr sz="2400">
                <a:solidFill>
                  <a:srgbClr val="FFFFFF"/>
                </a:solidFill>
              </a:defRPr>
            </a:lvl1pPr>
            <a:lvl2pPr lvl="1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lvl="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lvl="3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lvl="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lvl="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lvl="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lvl="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lvl="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10" name="Google Shape;110;p2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14003" y="414003"/>
            <a:ext cx="1546945" cy="106026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with image inverse" showMasterSp="0">
  <p:cSld name="Title slide with image inverse">
    <p:bg>
      <p:bgPr>
        <a:solidFill>
          <a:srgbClr val="4BC8FF"/>
        </a:solidFill>
      </p:bgPr>
    </p:bg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8"/>
          <p:cNvSpPr txBox="1"/>
          <p:nvPr>
            <p:ph idx="12" type="sldNum"/>
          </p:nvPr>
        </p:nvSpPr>
        <p:spPr>
          <a:xfrm>
            <a:off x="414003" y="6227996"/>
            <a:ext cx="251999" cy="2519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>
                <a:solidFill>
                  <a:srgbClr val="FFFFFF"/>
                </a:solidFill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>
                <a:solidFill>
                  <a:srgbClr val="FFFFFF"/>
                </a:solidFill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>
                <a:solidFill>
                  <a:srgbClr val="FFFFFF"/>
                </a:solidFill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>
                <a:solidFill>
                  <a:srgbClr val="FFFFFF"/>
                </a:solidFill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>
                <a:solidFill>
                  <a:srgbClr val="FFFFFF"/>
                </a:solidFill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>
                <a:solidFill>
                  <a:srgbClr val="FFFFFF"/>
                </a:solidFill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>
                <a:solidFill>
                  <a:srgbClr val="FFFFFF"/>
                </a:solidFill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>
                <a:solidFill>
                  <a:srgbClr val="FFFFFF"/>
                </a:solidFill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>
                <a:solidFill>
                  <a:srgbClr val="FFFFFF"/>
                </a:solidFill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 b="0" i="0" sz="12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28"/>
          <p:cNvSpPr txBox="1"/>
          <p:nvPr>
            <p:ph type="title"/>
          </p:nvPr>
        </p:nvSpPr>
        <p:spPr>
          <a:xfrm>
            <a:off x="398504" y="2900367"/>
            <a:ext cx="5246516" cy="117158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Arial"/>
              <a:buNone/>
              <a:defRPr sz="440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p28"/>
          <p:cNvSpPr txBox="1"/>
          <p:nvPr>
            <p:ph idx="1" type="subTitle"/>
          </p:nvPr>
        </p:nvSpPr>
        <p:spPr>
          <a:xfrm>
            <a:off x="398504" y="4116400"/>
            <a:ext cx="5246516" cy="69850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  <a:defRPr sz="2400">
                <a:solidFill>
                  <a:srgbClr val="FFFFFF"/>
                </a:solidFill>
              </a:defRPr>
            </a:lvl1pPr>
            <a:lvl2pPr lvl="1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lvl="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lvl="3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lvl="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lvl="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lvl="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lvl="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lvl="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5" name="Google Shape;115;p28"/>
          <p:cNvSpPr/>
          <p:nvPr>
            <p:ph idx="2" type="pic"/>
          </p:nvPr>
        </p:nvSpPr>
        <p:spPr>
          <a:xfrm>
            <a:off x="6096003" y="0"/>
            <a:ext cx="6096003" cy="6858000"/>
          </a:xfrm>
          <a:prstGeom prst="rect">
            <a:avLst/>
          </a:prstGeom>
          <a:noFill/>
          <a:ln>
            <a:noFill/>
          </a:ln>
        </p:spPr>
      </p:sp>
      <p:sp>
        <p:nvSpPr>
          <p:cNvPr id="116" name="Google Shape;116;p28"/>
          <p:cNvSpPr txBox="1"/>
          <p:nvPr>
            <p:ph idx="11" type="ftr"/>
          </p:nvPr>
        </p:nvSpPr>
        <p:spPr>
          <a:xfrm>
            <a:off x="719998" y="6227996"/>
            <a:ext cx="4925022" cy="2519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>
                <a:solidFill>
                  <a:srgbClr val="FFFFF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17" name="Google Shape;117;p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14003" y="414003"/>
            <a:ext cx="1546945" cy="106026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verse slide with image">
  <p:cSld name="Inverse slide with image">
    <p:bg>
      <p:bgPr>
        <a:solidFill>
          <a:srgbClr val="4BC8FF"/>
        </a:solidFill>
      </p:bgPr>
    </p:bg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9"/>
          <p:cNvSpPr/>
          <p:nvPr>
            <p:ph idx="2" type="pic"/>
          </p:nvPr>
        </p:nvSpPr>
        <p:spPr>
          <a:xfrm>
            <a:off x="0" y="0"/>
            <a:ext cx="12191996" cy="5842001"/>
          </a:xfrm>
          <a:prstGeom prst="rect">
            <a:avLst/>
          </a:prstGeom>
          <a:noFill/>
          <a:ln>
            <a:noFill/>
          </a:ln>
        </p:spPr>
      </p:sp>
      <p:pic>
        <p:nvPicPr>
          <p:cNvPr id="120" name="Google Shape;120;p2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881277" y="6047997"/>
            <a:ext cx="865415" cy="593152"/>
          </a:xfrm>
          <a:prstGeom prst="rect">
            <a:avLst/>
          </a:prstGeom>
          <a:noFill/>
          <a:ln>
            <a:noFill/>
          </a:ln>
        </p:spPr>
      </p:pic>
      <p:sp>
        <p:nvSpPr>
          <p:cNvPr id="121" name="Google Shape;121;p29"/>
          <p:cNvSpPr txBox="1"/>
          <p:nvPr>
            <p:ph idx="1" type="body"/>
          </p:nvPr>
        </p:nvSpPr>
        <p:spPr>
          <a:xfrm>
            <a:off x="719998" y="6040791"/>
            <a:ext cx="8555976" cy="51082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Arial"/>
              <a:buNone/>
              <a:defRPr sz="1500">
                <a:solidFill>
                  <a:srgbClr val="FFFFFF"/>
                </a:solidFill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UNI slide">
  <p:cSld name="MUNI slide">
    <p:bg>
      <p:bgPr>
        <a:solidFill>
          <a:srgbClr val="0000DC"/>
        </a:solidFill>
      </p:bgPr>
    </p:bg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" name="Google Shape;123;p3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57240" y="2298929"/>
            <a:ext cx="8712448" cy="226013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ing and content">
  <p:cSld name="Heading and content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5"/>
          <p:cNvSpPr txBox="1"/>
          <p:nvPr>
            <p:ph idx="11" type="ftr"/>
          </p:nvPr>
        </p:nvSpPr>
        <p:spPr>
          <a:xfrm>
            <a:off x="719998" y="6227996"/>
            <a:ext cx="7920002" cy="2519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5"/>
          <p:cNvSpPr txBox="1"/>
          <p:nvPr>
            <p:ph idx="12" type="sldNum"/>
          </p:nvPr>
        </p:nvSpPr>
        <p:spPr>
          <a:xfrm>
            <a:off x="414003" y="6227996"/>
            <a:ext cx="251999" cy="2519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 b="0" i="0" sz="1200" u="none" cap="none" strike="noStrike">
              <a:solidFill>
                <a:srgbClr val="0000D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" name="Google Shape;23;p15"/>
          <p:cNvSpPr txBox="1"/>
          <p:nvPr>
            <p:ph type="title"/>
          </p:nvPr>
        </p:nvSpPr>
        <p:spPr>
          <a:xfrm>
            <a:off x="719998" y="719998"/>
            <a:ext cx="10753197" cy="45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15"/>
          <p:cNvSpPr txBox="1"/>
          <p:nvPr>
            <p:ph idx="1" type="body"/>
          </p:nvPr>
        </p:nvSpPr>
        <p:spPr>
          <a:xfrm>
            <a:off x="719998" y="1692005"/>
            <a:ext cx="10753197" cy="414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406400" lvl="0" marL="45720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2800"/>
              <a:buFont typeface="Arial"/>
              <a:buChar char="̶"/>
              <a:defRPr/>
            </a:lvl1pPr>
            <a:lvl2pPr indent="-3556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2000"/>
              <a:buFont typeface="Arial"/>
              <a:buChar char="̶"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None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25" name="Google Shape;25;p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881277" y="6047997"/>
            <a:ext cx="865415" cy="5931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UNI ARTS slide">
  <p:cSld name="MUNI ARTS slide">
    <p:bg>
      <p:bgPr>
        <a:solidFill>
          <a:srgbClr val="4BC8FF"/>
        </a:solidFill>
      </p:bgPr>
    </p:bg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Google Shape;27;p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042873" y="2021802"/>
            <a:ext cx="4106250" cy="281439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ing, subheading and text">
  <p:cSld name="Heading, subheading and 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7"/>
          <p:cNvSpPr txBox="1"/>
          <p:nvPr>
            <p:ph idx="11" type="ftr"/>
          </p:nvPr>
        </p:nvSpPr>
        <p:spPr>
          <a:xfrm>
            <a:off x="719998" y="6227996"/>
            <a:ext cx="7920002" cy="2519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17"/>
          <p:cNvSpPr txBox="1"/>
          <p:nvPr>
            <p:ph idx="12" type="sldNum"/>
          </p:nvPr>
        </p:nvSpPr>
        <p:spPr>
          <a:xfrm>
            <a:off x="414003" y="6227996"/>
            <a:ext cx="251999" cy="2519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 b="0" i="0" sz="1200" u="none" cap="none" strike="noStrike">
              <a:solidFill>
                <a:srgbClr val="0000D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" name="Google Shape;31;p17"/>
          <p:cNvSpPr txBox="1"/>
          <p:nvPr>
            <p:ph idx="1" type="body"/>
          </p:nvPr>
        </p:nvSpPr>
        <p:spPr>
          <a:xfrm>
            <a:off x="720720" y="1295997"/>
            <a:ext cx="10752136" cy="27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2000"/>
              <a:buFont typeface="Arial"/>
              <a:buNone/>
              <a:defRPr sz="2000">
                <a:solidFill>
                  <a:srgbClr val="0000DC"/>
                </a:solidFill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17"/>
          <p:cNvSpPr txBox="1"/>
          <p:nvPr>
            <p:ph type="title"/>
          </p:nvPr>
        </p:nvSpPr>
        <p:spPr>
          <a:xfrm>
            <a:off x="719998" y="719998"/>
            <a:ext cx="10753197" cy="45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17"/>
          <p:cNvSpPr txBox="1"/>
          <p:nvPr>
            <p:ph idx="2" type="body"/>
          </p:nvPr>
        </p:nvSpPr>
        <p:spPr>
          <a:xfrm>
            <a:off x="719998" y="1692005"/>
            <a:ext cx="10753197" cy="414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406400" lvl="0" marL="45720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2800"/>
              <a:buFont typeface="Arial"/>
              <a:buChar char="̶"/>
              <a:defRPr/>
            </a:lvl1pPr>
            <a:lvl2pPr indent="-3556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2000"/>
              <a:buFont typeface="Arial"/>
              <a:buChar char="̶"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None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4" name="Google Shape;34;p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881277" y="6047997"/>
            <a:ext cx="865415" cy="5931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ing and comparison">
  <p:cSld name="Heading and comparis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8"/>
          <p:cNvSpPr txBox="1"/>
          <p:nvPr>
            <p:ph idx="11" type="ftr"/>
          </p:nvPr>
        </p:nvSpPr>
        <p:spPr>
          <a:xfrm>
            <a:off x="719998" y="6227996"/>
            <a:ext cx="7920002" cy="2519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18"/>
          <p:cNvSpPr txBox="1"/>
          <p:nvPr>
            <p:ph idx="12" type="sldNum"/>
          </p:nvPr>
        </p:nvSpPr>
        <p:spPr>
          <a:xfrm>
            <a:off x="414003" y="6227996"/>
            <a:ext cx="251999" cy="2519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 b="0" i="0" sz="1200" u="none" cap="none" strike="noStrike">
              <a:solidFill>
                <a:srgbClr val="0000D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" name="Google Shape;38;p18"/>
          <p:cNvSpPr txBox="1"/>
          <p:nvPr>
            <p:ph type="title"/>
          </p:nvPr>
        </p:nvSpPr>
        <p:spPr>
          <a:xfrm>
            <a:off x="719998" y="719998"/>
            <a:ext cx="10753197" cy="45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8"/>
          <p:cNvSpPr txBox="1"/>
          <p:nvPr>
            <p:ph idx="1" type="body"/>
          </p:nvPr>
        </p:nvSpPr>
        <p:spPr>
          <a:xfrm>
            <a:off x="719998" y="1701506"/>
            <a:ext cx="5219998" cy="414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406400" lvl="0" marL="45720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2800"/>
              <a:buFont typeface="Arial"/>
              <a:buChar char="̶"/>
              <a:defRPr/>
            </a:lvl1pPr>
            <a:lvl2pPr indent="-3556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2000"/>
              <a:buFont typeface="Arial"/>
              <a:buChar char="̶"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None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8"/>
          <p:cNvSpPr txBox="1"/>
          <p:nvPr>
            <p:ph idx="2" type="body"/>
          </p:nvPr>
        </p:nvSpPr>
        <p:spPr>
          <a:xfrm>
            <a:off x="6251277" y="1701506"/>
            <a:ext cx="5219998" cy="414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406400" lvl="0" marL="45720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2800"/>
              <a:buFont typeface="Arial"/>
              <a:buChar char="̶"/>
              <a:defRPr/>
            </a:lvl1pPr>
            <a:lvl2pPr indent="-3556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2000"/>
              <a:buFont typeface="Arial"/>
              <a:buChar char="̶"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None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41" name="Google Shape;41;p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881277" y="6047997"/>
            <a:ext cx="865415" cy="5931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ing, subheading and comparison">
  <p:cSld name="Heading, subheading and comparison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9"/>
          <p:cNvSpPr txBox="1"/>
          <p:nvPr>
            <p:ph idx="11" type="ftr"/>
          </p:nvPr>
        </p:nvSpPr>
        <p:spPr>
          <a:xfrm>
            <a:off x="719998" y="6227996"/>
            <a:ext cx="7920002" cy="2519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9"/>
          <p:cNvSpPr txBox="1"/>
          <p:nvPr>
            <p:ph idx="12" type="sldNum"/>
          </p:nvPr>
        </p:nvSpPr>
        <p:spPr>
          <a:xfrm>
            <a:off x="414003" y="6227996"/>
            <a:ext cx="251999" cy="2519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 b="0" i="0" sz="1200" u="none" cap="none" strike="noStrike">
              <a:solidFill>
                <a:srgbClr val="0000D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Google Shape;45;p19"/>
          <p:cNvSpPr txBox="1"/>
          <p:nvPr>
            <p:ph idx="1" type="body"/>
          </p:nvPr>
        </p:nvSpPr>
        <p:spPr>
          <a:xfrm>
            <a:off x="720720" y="1295997"/>
            <a:ext cx="5219998" cy="27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2000"/>
              <a:buFont typeface="Arial"/>
              <a:buNone/>
              <a:defRPr sz="2000">
                <a:solidFill>
                  <a:srgbClr val="0000DC"/>
                </a:solidFill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19"/>
          <p:cNvSpPr txBox="1"/>
          <p:nvPr>
            <p:ph type="title"/>
          </p:nvPr>
        </p:nvSpPr>
        <p:spPr>
          <a:xfrm>
            <a:off x="719998" y="719998"/>
            <a:ext cx="10753197" cy="45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9"/>
          <p:cNvSpPr txBox="1"/>
          <p:nvPr>
            <p:ph idx="2" type="body"/>
          </p:nvPr>
        </p:nvSpPr>
        <p:spPr>
          <a:xfrm>
            <a:off x="6251277" y="1290511"/>
            <a:ext cx="5219998" cy="27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2000"/>
              <a:buFont typeface="Arial"/>
              <a:buNone/>
              <a:defRPr sz="2000">
                <a:solidFill>
                  <a:srgbClr val="0000DC"/>
                </a:solidFill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8" name="Google Shape;48;p19"/>
          <p:cNvSpPr txBox="1"/>
          <p:nvPr>
            <p:ph idx="3" type="body"/>
          </p:nvPr>
        </p:nvSpPr>
        <p:spPr>
          <a:xfrm>
            <a:off x="719998" y="1701506"/>
            <a:ext cx="5219998" cy="414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406400" lvl="0" marL="45720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2800"/>
              <a:buFont typeface="Arial"/>
              <a:buChar char="̶"/>
              <a:defRPr/>
            </a:lvl1pPr>
            <a:lvl2pPr indent="-3556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2000"/>
              <a:buFont typeface="Arial"/>
              <a:buChar char="̶"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None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9" name="Google Shape;49;p19"/>
          <p:cNvSpPr txBox="1"/>
          <p:nvPr>
            <p:ph idx="4" type="body"/>
          </p:nvPr>
        </p:nvSpPr>
        <p:spPr>
          <a:xfrm>
            <a:off x="6251277" y="1701506"/>
            <a:ext cx="5219998" cy="414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406400" lvl="0" marL="45720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2800"/>
              <a:buFont typeface="Arial"/>
              <a:buChar char="̶"/>
              <a:defRPr/>
            </a:lvl1pPr>
            <a:lvl2pPr indent="-3556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2000"/>
              <a:buFont typeface="Arial"/>
              <a:buChar char="̶"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None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0" name="Google Shape;50;p1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881277" y="6047997"/>
            <a:ext cx="865415" cy="5931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ing, subheading, text and image">
  <p:cSld name="Heading, subheading, text and image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20"/>
          <p:cNvSpPr txBox="1"/>
          <p:nvPr>
            <p:ph type="title"/>
          </p:nvPr>
        </p:nvSpPr>
        <p:spPr>
          <a:xfrm>
            <a:off x="719998" y="719998"/>
            <a:ext cx="10753197" cy="45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20"/>
          <p:cNvSpPr txBox="1"/>
          <p:nvPr>
            <p:ph idx="11" type="ftr"/>
          </p:nvPr>
        </p:nvSpPr>
        <p:spPr>
          <a:xfrm>
            <a:off x="719998" y="6227996"/>
            <a:ext cx="7920002" cy="2519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20"/>
          <p:cNvSpPr txBox="1"/>
          <p:nvPr>
            <p:ph idx="12" type="sldNum"/>
          </p:nvPr>
        </p:nvSpPr>
        <p:spPr>
          <a:xfrm>
            <a:off x="414003" y="6227996"/>
            <a:ext cx="251999" cy="2519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 b="0" i="0" sz="1200" u="none" cap="none" strike="noStrike">
              <a:solidFill>
                <a:srgbClr val="0000D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5;p20"/>
          <p:cNvSpPr txBox="1"/>
          <p:nvPr>
            <p:ph idx="1" type="body"/>
          </p:nvPr>
        </p:nvSpPr>
        <p:spPr>
          <a:xfrm>
            <a:off x="7347734" y="2596841"/>
            <a:ext cx="4125461" cy="32084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55600" lvl="0" marL="457200" algn="l">
              <a:lnSpc>
                <a:spcPct val="18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2000"/>
              <a:buFont typeface="Arial"/>
              <a:buChar char="̶"/>
              <a:defRPr sz="2000"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" name="Google Shape;56;p20"/>
          <p:cNvSpPr/>
          <p:nvPr>
            <p:ph idx="2" type="pic"/>
          </p:nvPr>
        </p:nvSpPr>
        <p:spPr>
          <a:xfrm>
            <a:off x="729508" y="1665286"/>
            <a:ext cx="6207788" cy="4140000"/>
          </a:xfrm>
          <a:prstGeom prst="rect">
            <a:avLst/>
          </a:prstGeom>
          <a:noFill/>
          <a:ln>
            <a:noFill/>
          </a:ln>
        </p:spPr>
      </p:sp>
      <p:sp>
        <p:nvSpPr>
          <p:cNvPr id="57" name="Google Shape;57;p20"/>
          <p:cNvSpPr txBox="1"/>
          <p:nvPr>
            <p:ph idx="3" type="body"/>
          </p:nvPr>
        </p:nvSpPr>
        <p:spPr>
          <a:xfrm>
            <a:off x="720720" y="1295997"/>
            <a:ext cx="10752136" cy="27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2000"/>
              <a:buFont typeface="Arial"/>
              <a:buNone/>
              <a:defRPr sz="2000">
                <a:solidFill>
                  <a:srgbClr val="0000DC"/>
                </a:solidFill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8" name="Google Shape;58;p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881277" y="6047997"/>
            <a:ext cx="865415" cy="5931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ing, subheading and three columns">
  <p:cSld name="Heading, subheading and three columns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1"/>
          <p:cNvSpPr txBox="1"/>
          <p:nvPr>
            <p:ph idx="1" type="body"/>
          </p:nvPr>
        </p:nvSpPr>
        <p:spPr>
          <a:xfrm>
            <a:off x="4439997" y="1692005"/>
            <a:ext cx="3311527" cy="22307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" name="Google Shape;61;p21"/>
          <p:cNvSpPr txBox="1"/>
          <p:nvPr>
            <p:ph idx="11" type="ftr"/>
          </p:nvPr>
        </p:nvSpPr>
        <p:spPr>
          <a:xfrm>
            <a:off x="719998" y="6227996"/>
            <a:ext cx="7920002" cy="2519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21"/>
          <p:cNvSpPr txBox="1"/>
          <p:nvPr>
            <p:ph idx="12" type="sldNum"/>
          </p:nvPr>
        </p:nvSpPr>
        <p:spPr>
          <a:xfrm>
            <a:off x="414003" y="6227996"/>
            <a:ext cx="251999" cy="2519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 b="0" i="0" sz="1200" u="none" cap="none" strike="noStrike">
              <a:solidFill>
                <a:srgbClr val="0000D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" name="Google Shape;63;p21"/>
          <p:cNvSpPr txBox="1"/>
          <p:nvPr>
            <p:ph idx="2" type="body"/>
          </p:nvPr>
        </p:nvSpPr>
        <p:spPr>
          <a:xfrm>
            <a:off x="719998" y="4414275"/>
            <a:ext cx="3312002" cy="14277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500"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" name="Google Shape;64;p21"/>
          <p:cNvSpPr txBox="1"/>
          <p:nvPr>
            <p:ph idx="3" type="body"/>
          </p:nvPr>
        </p:nvSpPr>
        <p:spPr>
          <a:xfrm>
            <a:off x="4439997" y="4414275"/>
            <a:ext cx="3312002" cy="14277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500"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" name="Google Shape;65;p21"/>
          <p:cNvSpPr txBox="1"/>
          <p:nvPr>
            <p:ph idx="4" type="body"/>
          </p:nvPr>
        </p:nvSpPr>
        <p:spPr>
          <a:xfrm>
            <a:off x="8161202" y="4414265"/>
            <a:ext cx="3312002" cy="14277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500"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" name="Google Shape;66;p21"/>
          <p:cNvSpPr txBox="1"/>
          <p:nvPr>
            <p:ph idx="5" type="body"/>
          </p:nvPr>
        </p:nvSpPr>
        <p:spPr>
          <a:xfrm>
            <a:off x="720720" y="4025133"/>
            <a:ext cx="3311527" cy="2159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-228600" lvl="0" marL="4572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" name="Google Shape;67;p21"/>
          <p:cNvSpPr txBox="1"/>
          <p:nvPr>
            <p:ph idx="6" type="body"/>
          </p:nvPr>
        </p:nvSpPr>
        <p:spPr>
          <a:xfrm>
            <a:off x="4440472" y="4025133"/>
            <a:ext cx="3311527" cy="2159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-228600" lvl="0" marL="4572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8" name="Google Shape;68;p21"/>
          <p:cNvSpPr txBox="1"/>
          <p:nvPr>
            <p:ph idx="7" type="body"/>
          </p:nvPr>
        </p:nvSpPr>
        <p:spPr>
          <a:xfrm>
            <a:off x="8161431" y="4025133"/>
            <a:ext cx="3311527" cy="2159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-228600" lvl="0" marL="4572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" name="Google Shape;69;p21"/>
          <p:cNvSpPr txBox="1"/>
          <p:nvPr>
            <p:ph idx="8" type="body"/>
          </p:nvPr>
        </p:nvSpPr>
        <p:spPr>
          <a:xfrm>
            <a:off x="719998" y="1692005"/>
            <a:ext cx="3311527" cy="22307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" name="Google Shape;70;p21"/>
          <p:cNvSpPr txBox="1"/>
          <p:nvPr>
            <p:ph idx="9" type="body"/>
          </p:nvPr>
        </p:nvSpPr>
        <p:spPr>
          <a:xfrm>
            <a:off x="8160005" y="1692005"/>
            <a:ext cx="3311527" cy="22307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21"/>
          <p:cNvSpPr txBox="1"/>
          <p:nvPr>
            <p:ph idx="13" type="body"/>
          </p:nvPr>
        </p:nvSpPr>
        <p:spPr>
          <a:xfrm>
            <a:off x="720720" y="1295997"/>
            <a:ext cx="10752136" cy="27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2000"/>
              <a:buFont typeface="Arial"/>
              <a:buNone/>
              <a:defRPr sz="2000">
                <a:solidFill>
                  <a:srgbClr val="0000DC"/>
                </a:solidFill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" name="Google Shape;72;p21"/>
          <p:cNvSpPr txBox="1"/>
          <p:nvPr>
            <p:ph type="title"/>
          </p:nvPr>
        </p:nvSpPr>
        <p:spPr>
          <a:xfrm>
            <a:off x="719998" y="719998"/>
            <a:ext cx="10753197" cy="45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73" name="Google Shape;73;p2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881277" y="6047997"/>
            <a:ext cx="865415" cy="5931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out heading">
  <p:cSld name="Content without heading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2"/>
          <p:cNvSpPr txBox="1"/>
          <p:nvPr>
            <p:ph idx="11" type="ftr"/>
          </p:nvPr>
        </p:nvSpPr>
        <p:spPr>
          <a:xfrm>
            <a:off x="719998" y="6227996"/>
            <a:ext cx="7920002" cy="2519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2"/>
          <p:cNvSpPr txBox="1"/>
          <p:nvPr>
            <p:ph idx="12" type="sldNum"/>
          </p:nvPr>
        </p:nvSpPr>
        <p:spPr>
          <a:xfrm>
            <a:off x="414003" y="6227996"/>
            <a:ext cx="251999" cy="2519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 b="0" i="0" sz="1200" u="none" cap="none" strike="noStrike">
              <a:solidFill>
                <a:srgbClr val="0000D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p22"/>
          <p:cNvSpPr txBox="1"/>
          <p:nvPr>
            <p:ph idx="1" type="body"/>
          </p:nvPr>
        </p:nvSpPr>
        <p:spPr>
          <a:xfrm>
            <a:off x="719998" y="692145"/>
            <a:ext cx="10753197" cy="51398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8" name="Google Shape;78;p2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881277" y="6047997"/>
            <a:ext cx="865415" cy="5931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18" Type="http://schemas.openxmlformats.org/officeDocument/2006/relationships/theme" Target="../theme/theme2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3"/>
          <p:cNvSpPr txBox="1"/>
          <p:nvPr>
            <p:ph idx="11" type="ftr"/>
          </p:nvPr>
        </p:nvSpPr>
        <p:spPr>
          <a:xfrm>
            <a:off x="719998" y="6227996"/>
            <a:ext cx="7920002" cy="2519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" name="Google Shape;11;p13"/>
          <p:cNvSpPr txBox="1"/>
          <p:nvPr>
            <p:ph idx="12" type="sldNum"/>
          </p:nvPr>
        </p:nvSpPr>
        <p:spPr>
          <a:xfrm>
            <a:off x="414003" y="6227996"/>
            <a:ext cx="251999" cy="2519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sp>
        <p:nvSpPr>
          <p:cNvPr id="12" name="Google Shape;12;p13"/>
          <p:cNvSpPr txBox="1"/>
          <p:nvPr>
            <p:ph type="title"/>
          </p:nvPr>
        </p:nvSpPr>
        <p:spPr>
          <a:xfrm>
            <a:off x="719998" y="719998"/>
            <a:ext cx="10753197" cy="45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  <a:defRPr b="1" i="0" sz="4000" u="none" cap="none" strike="noStrik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3" name="Google Shape;13;p13"/>
          <p:cNvSpPr txBox="1"/>
          <p:nvPr>
            <p:ph idx="1" type="body"/>
          </p:nvPr>
        </p:nvSpPr>
        <p:spPr>
          <a:xfrm>
            <a:off x="718800" y="1871996"/>
            <a:ext cx="10753197" cy="396000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www.muni.cz/studenti/registrace-predmetu-a-rozvrh" TargetMode="External"/><Relationship Id="rId4" Type="http://schemas.openxmlformats.org/officeDocument/2006/relationships/hyperlink" Target="https://www.phil.muni.cz/do/phil/Pracoviste/SO/navody/zaklady_prace_s_is_mu.pdf" TargetMode="External"/><Relationship Id="rId5" Type="http://schemas.openxmlformats.org/officeDocument/2006/relationships/hyperlink" Target="https://it.muni.cz/phil/pro-studenty" TargetMode="External"/><Relationship Id="rId6" Type="http://schemas.openxmlformats.org/officeDocument/2006/relationships/hyperlink" Target="https://www.muni.cz/studenti" TargetMode="External"/><Relationship Id="rId7" Type="http://schemas.openxmlformats.org/officeDocument/2006/relationships/hyperlink" Target="https://www.muni.cz/o-univerzite/uredni-deska/studijni-a-zkusebni-rad-mu" TargetMode="External"/><Relationship Id="rId8" Type="http://schemas.openxmlformats.org/officeDocument/2006/relationships/hyperlink" Target="https://is.muni.cz/do/phil/uredni_deska/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romanistika.phil.muni.cz/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"/>
          <p:cNvSpPr txBox="1"/>
          <p:nvPr/>
        </p:nvSpPr>
        <p:spPr>
          <a:xfrm>
            <a:off x="398504" y="5842631"/>
            <a:ext cx="10956039" cy="51135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fr-FR" sz="20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		</a:t>
            </a:r>
            <a:endParaRPr b="0" i="0" sz="1600" u="none" cap="none" strike="noStrike">
              <a:solidFill>
                <a:srgbClr val="0000D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" name="Google Shape;130;p1"/>
          <p:cNvSpPr txBox="1"/>
          <p:nvPr>
            <p:ph type="title"/>
          </p:nvPr>
        </p:nvSpPr>
        <p:spPr>
          <a:xfrm>
            <a:off x="398500" y="2034100"/>
            <a:ext cx="10956000" cy="1977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400"/>
              <a:buFont typeface="Arial"/>
              <a:buNone/>
            </a:pPr>
            <a:r>
              <a:rPr lang="fr-FR"/>
              <a:t>Jak zvládnout studium na Ústavu románských jazyků a literatur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400"/>
              <a:buFont typeface="Arial"/>
              <a:buNone/>
            </a:pPr>
            <a:r>
              <a:rPr lang="fr-FR"/>
              <a:t> </a:t>
            </a:r>
            <a:r>
              <a:rPr lang="fr-FR" sz="2000"/>
              <a:t>aneb Na koho se obrátit, když…</a:t>
            </a:r>
            <a:endParaRPr sz="2000"/>
          </a:p>
        </p:txBody>
      </p:sp>
      <p:sp>
        <p:nvSpPr>
          <p:cNvPr id="131" name="Google Shape;131;p1"/>
          <p:cNvSpPr txBox="1"/>
          <p:nvPr>
            <p:ph idx="4294967295" type="subTitle"/>
          </p:nvPr>
        </p:nvSpPr>
        <p:spPr>
          <a:xfrm>
            <a:off x="398500" y="4219350"/>
            <a:ext cx="11395200" cy="30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500"/>
              <a:buFont typeface="Arial"/>
              <a:buNone/>
            </a:pPr>
            <a:r>
              <a:rPr b="1" i="0" lang="fr-FR" sz="15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Pro magisterské programy:</a:t>
            </a:r>
            <a:endParaRPr b="1" i="0" sz="15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500"/>
              <a:buFont typeface="Arial"/>
              <a:buNone/>
            </a:pPr>
            <a:r>
              <a:t/>
            </a:r>
            <a:endParaRPr b="1" sz="1500">
              <a:solidFill>
                <a:srgbClr val="0000FF"/>
              </a:solidFill>
            </a:endParaRPr>
          </a:p>
          <a:p>
            <a:pPr indent="0" lvl="0" marL="0" marR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500"/>
              <a:buFont typeface="Arial"/>
              <a:buNone/>
            </a:pPr>
            <a:r>
              <a:rPr b="0" i="0" lang="fr-FR" sz="15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Francouzský jazyk a literatura</a:t>
            </a:r>
            <a:endParaRPr/>
          </a:p>
          <a:p>
            <a:pPr indent="0" lvl="0" marL="0" marR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500"/>
              <a:buFont typeface="Arial"/>
              <a:buNone/>
            </a:pPr>
            <a:r>
              <a:rPr b="0" i="0" lang="fr-FR" sz="15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Učitelství francouzského jazyka a literatury pro střední školy</a:t>
            </a:r>
            <a:endParaRPr/>
          </a:p>
          <a:p>
            <a:pPr indent="0" lvl="0" marL="0" marR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500"/>
              <a:buFont typeface="Arial"/>
              <a:buNone/>
            </a:pPr>
            <a:r>
              <a:rPr b="0" i="0" lang="fr-FR" sz="15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Překladatelství francouz</a:t>
            </a:r>
            <a:r>
              <a:rPr lang="fr-FR" sz="1500">
                <a:solidFill>
                  <a:srgbClr val="0000FF"/>
                </a:solidFill>
              </a:rPr>
              <a:t>štiny</a:t>
            </a:r>
            <a:endParaRPr sz="1500">
              <a:solidFill>
                <a:srgbClr val="0000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500"/>
              <a:buFont typeface="Arial"/>
              <a:buNone/>
            </a:pPr>
            <a:r>
              <a:rPr lang="fr-FR" sz="1500">
                <a:solidFill>
                  <a:srgbClr val="0000FF"/>
                </a:solidFill>
              </a:rPr>
              <a:t>talský jazyk a literatura</a:t>
            </a:r>
            <a:endParaRPr sz="1500">
              <a:solidFill>
                <a:srgbClr val="0000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500"/>
              <a:buFont typeface="Arial"/>
              <a:buNone/>
            </a:pPr>
            <a:r>
              <a:rPr lang="fr-FR" sz="1500">
                <a:solidFill>
                  <a:srgbClr val="0000FF"/>
                </a:solidFill>
              </a:rPr>
              <a:t>Portugalský jazyk a literatura</a:t>
            </a:r>
            <a:endParaRPr sz="1500">
              <a:solidFill>
                <a:srgbClr val="0000FF"/>
              </a:solidFill>
            </a:endParaRPr>
          </a:p>
          <a:p>
            <a:pPr indent="0" lvl="0" marL="0" marR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500"/>
              <a:buFont typeface="Arial"/>
              <a:buNone/>
            </a:pPr>
            <a:r>
              <a:rPr b="0" i="0" lang="fr-FR" sz="15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Španělský jazyk a literatura</a:t>
            </a:r>
            <a:endParaRPr/>
          </a:p>
          <a:p>
            <a:pPr indent="0" lvl="0" marL="0" marR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500"/>
              <a:buFont typeface="Arial"/>
              <a:buNone/>
            </a:pPr>
            <a:r>
              <a:rPr b="0" i="0" lang="fr-FR" sz="15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Učitelství španělského jazyka a literatury pro střední školy</a:t>
            </a:r>
            <a:endParaRPr/>
          </a:p>
          <a:p>
            <a:pPr indent="0" lvl="0" marL="0" marR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500"/>
              <a:buFont typeface="Arial"/>
              <a:buNone/>
            </a:pPr>
            <a:r>
              <a:rPr b="0" i="0" lang="fr-FR" sz="15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Překladatelství španělského jazyka</a:t>
            </a:r>
            <a:endParaRPr/>
          </a:p>
          <a:p>
            <a:pPr indent="0" lvl="0" marL="0" marR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t/>
            </a:r>
            <a:endParaRPr b="0" i="0" sz="15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8"/>
          <p:cNvSpPr txBox="1"/>
          <p:nvPr>
            <p:ph type="title"/>
          </p:nvPr>
        </p:nvSpPr>
        <p:spPr>
          <a:xfrm>
            <a:off x="719998" y="719998"/>
            <a:ext cx="10753197" cy="45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fr-FR"/>
              <a:t>Španělský jazyk a literatura</a:t>
            </a:r>
            <a:endParaRPr/>
          </a:p>
        </p:txBody>
      </p:sp>
      <p:graphicFrame>
        <p:nvGraphicFramePr>
          <p:cNvPr id="185" name="Google Shape;185;p8"/>
          <p:cNvGraphicFramePr/>
          <p:nvPr/>
        </p:nvGraphicFramePr>
        <p:xfrm>
          <a:off x="719138" y="1871663"/>
          <a:ext cx="3000000" cy="3000000"/>
        </p:xfrm>
        <a:graphic>
          <a:graphicData uri="http://schemas.openxmlformats.org/drawingml/2006/table">
            <a:tbl>
              <a:tblPr bandRow="1">
                <a:noFill/>
                <a:tableStyleId>{F9105CE6-32E0-41B6-8E7D-EEB922D8DA26}</a:tableStyleId>
              </a:tblPr>
              <a:tblGrid>
                <a:gridCol w="5376075"/>
                <a:gridCol w="5376075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fr-FR" sz="1800"/>
                        <a:t>Programový konzultant</a:t>
                      </a:r>
                      <a:endParaRPr b="1"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/>
                        <a:t>doc. Mgr. Daniel Vázquez Tourino, Ph.D.</a:t>
                      </a:r>
                      <a:endParaRPr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b="1" lang="fr-FR" sz="1800"/>
                        <a:t>Garant programu</a:t>
                      </a:r>
                      <a:endParaRPr b="1"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fr-FR" sz="1800"/>
                        <a:t>doc. Mgr. Daniel Vázquez Tourino, Ph.D.</a:t>
                      </a:r>
                      <a:endParaRPr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fr-FR" sz="1800"/>
                        <a:t>Zástupce/kyně studentů ve Společné programové radě</a:t>
                      </a:r>
                      <a:endParaRPr b="1"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SzPts val="1100"/>
                        <a:buNone/>
                      </a:pPr>
                      <a:r>
                        <a:rPr lang="fr-FR" sz="1800"/>
                        <a:t>https://is.muni.cz/auth/obory/rady?zobrazit=24362 </a:t>
                      </a:r>
                      <a:endParaRPr sz="1800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9"/>
          <p:cNvSpPr txBox="1"/>
          <p:nvPr>
            <p:ph type="title"/>
          </p:nvPr>
        </p:nvSpPr>
        <p:spPr>
          <a:xfrm>
            <a:off x="719998" y="719998"/>
            <a:ext cx="10753197" cy="45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fr-FR"/>
              <a:t>Učitelství španělského jazyka a literatury pro střední školy</a:t>
            </a:r>
            <a:endParaRPr/>
          </a:p>
        </p:txBody>
      </p:sp>
      <p:graphicFrame>
        <p:nvGraphicFramePr>
          <p:cNvPr id="191" name="Google Shape;191;p9"/>
          <p:cNvGraphicFramePr/>
          <p:nvPr/>
        </p:nvGraphicFramePr>
        <p:xfrm>
          <a:off x="720513" y="2630088"/>
          <a:ext cx="3000000" cy="3000000"/>
        </p:xfrm>
        <a:graphic>
          <a:graphicData uri="http://schemas.openxmlformats.org/drawingml/2006/table">
            <a:tbl>
              <a:tblPr bandRow="1">
                <a:noFill/>
                <a:tableStyleId>{F9105CE6-32E0-41B6-8E7D-EEB922D8DA26}</a:tableStyleId>
              </a:tblPr>
              <a:tblGrid>
                <a:gridCol w="5376075"/>
                <a:gridCol w="5376075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fr-FR" sz="1800"/>
                        <a:t>Programoví konzultanti a konzultantky</a:t>
                      </a:r>
                      <a:endParaRPr b="1"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b="0" i="0" lang="fr-FR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doc. Mgr. Petr Stehlík, Ph.D., Mgr. Milada Malá, Ph.D.</a:t>
                      </a:r>
                      <a:endParaRPr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fr-FR" sz="1800"/>
                        <a:t>Programový prostředník</a:t>
                      </a:r>
                      <a:endParaRPr b="1"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fr-FR" sz="1800"/>
                        <a:t> Mgr. Milada Malá, Ph.D.</a:t>
                      </a:r>
                      <a:endParaRPr b="0" i="0"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b="1" lang="fr-FR" sz="1800"/>
                        <a:t>Garant programu</a:t>
                      </a:r>
                      <a:endParaRPr b="1"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fr-FR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doc. Mgr. Petr Stehlík, Ph.D.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fr-FR" sz="1800"/>
                        <a:t>Zástupce/kyně studentů ve Společné programové radě</a:t>
                      </a:r>
                      <a:endParaRPr b="1"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SzPts val="1100"/>
                        <a:buNone/>
                      </a:pPr>
                      <a:r>
                        <a:rPr lang="fr-FR" sz="1800">
                          <a:highlight>
                            <a:srgbClr val="FFFFFF"/>
                          </a:highlight>
                        </a:rPr>
                        <a:t>https://is.muni.cz/auth/obory/rady?zobrazit=24937</a:t>
                      </a:r>
                      <a:endParaRPr sz="1800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10"/>
          <p:cNvSpPr txBox="1"/>
          <p:nvPr>
            <p:ph type="title"/>
          </p:nvPr>
        </p:nvSpPr>
        <p:spPr>
          <a:xfrm>
            <a:off x="720000" y="720006"/>
            <a:ext cx="10753200" cy="1848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fr-FR"/>
              <a:t>Překladatelství moderních evropských jazyků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fr-FR"/>
              <a:t>Specializace Překladatelství španělštiny</a:t>
            </a:r>
            <a:endParaRPr/>
          </a:p>
        </p:txBody>
      </p:sp>
      <p:graphicFrame>
        <p:nvGraphicFramePr>
          <p:cNvPr id="197" name="Google Shape;197;p10"/>
          <p:cNvGraphicFramePr/>
          <p:nvPr/>
        </p:nvGraphicFramePr>
        <p:xfrm>
          <a:off x="720513" y="3324238"/>
          <a:ext cx="3000000" cy="3000000"/>
        </p:xfrm>
        <a:graphic>
          <a:graphicData uri="http://schemas.openxmlformats.org/drawingml/2006/table">
            <a:tbl>
              <a:tblPr bandRow="1">
                <a:noFill/>
                <a:tableStyleId>{F9105CE6-32E0-41B6-8E7D-EEB922D8DA26}</a:tableStyleId>
              </a:tblPr>
              <a:tblGrid>
                <a:gridCol w="5376075"/>
                <a:gridCol w="5376075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fr-FR" sz="1800"/>
                        <a:t>Programové konzultantky</a:t>
                      </a:r>
                      <a:endParaRPr b="1"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/>
                        <a:t>PhDr. Pavla Doležalová, Ph.D.</a:t>
                      </a:r>
                      <a:endParaRPr sz="18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/>
                        <a:t>Mgr. Bc. Eva Lalkovičová, Ph.D.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fr-FR" sz="1800"/>
                        <a:t>Programový prostředník</a:t>
                      </a:r>
                      <a:endParaRPr b="1"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/>
                        <a:t>Mgr. Milada Malá, Ph.D. 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b="1" lang="fr-FR" sz="1800"/>
                        <a:t>Garant programu</a:t>
                      </a:r>
                      <a:endParaRPr b="1"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fr-FR" sz="1800"/>
                        <a:t>doc. Mgr. Aleš Urválek, Ph.D.</a:t>
                      </a:r>
                      <a:endParaRPr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fr-FR" sz="1800"/>
                        <a:t>Zástupce/kyně studentů ve Společné programové radě</a:t>
                      </a:r>
                      <a:endParaRPr b="1"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SzPts val="1100"/>
                        <a:buNone/>
                      </a:pPr>
                      <a:r>
                        <a:rPr lang="fr-FR" sz="1800">
                          <a:highlight>
                            <a:srgbClr val="FFFFFF"/>
                          </a:highlight>
                        </a:rPr>
                        <a:t>https://is.muni.cz/auth/obory/rady?zobrazit=24311</a:t>
                      </a:r>
                      <a:endParaRPr sz="1100">
                        <a:highlight>
                          <a:srgbClr val="FFFFFF"/>
                        </a:highlight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"/>
          <p:cNvSpPr txBox="1"/>
          <p:nvPr>
            <p:ph type="title"/>
          </p:nvPr>
        </p:nvSpPr>
        <p:spPr>
          <a:xfrm>
            <a:off x="719998" y="719998"/>
            <a:ext cx="10753197" cy="45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fr-FR"/>
              <a:t>Účel prezentace</a:t>
            </a:r>
            <a:endParaRPr/>
          </a:p>
        </p:txBody>
      </p:sp>
      <p:sp>
        <p:nvSpPr>
          <p:cNvPr id="137" name="Google Shape;137;p2"/>
          <p:cNvSpPr txBox="1"/>
          <p:nvPr>
            <p:ph idx="4294967295" type="body"/>
          </p:nvPr>
        </p:nvSpPr>
        <p:spPr>
          <a:xfrm>
            <a:off x="497500" y="1872000"/>
            <a:ext cx="11260200" cy="396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000">
                <a:solidFill>
                  <a:srgbClr val="0000FF"/>
                </a:solidFill>
              </a:rPr>
              <a:t> 	</a:t>
            </a:r>
            <a:endParaRPr sz="2000">
              <a:solidFill>
                <a:srgbClr val="0000FF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FF"/>
              </a:solidFill>
            </a:endParaRPr>
          </a:p>
          <a:p>
            <a:pPr indent="45720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000">
                <a:solidFill>
                  <a:srgbClr val="0000FF"/>
                </a:solidFill>
              </a:rPr>
              <a:t>Určena pro nové studenty a studentky magisterských programů Ústavu románských jazyků a </a:t>
            </a:r>
            <a:endParaRPr sz="2000">
              <a:solidFill>
                <a:srgbClr val="0000FF"/>
              </a:solidFill>
            </a:endParaRPr>
          </a:p>
          <a:p>
            <a:pPr indent="45720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000">
                <a:solidFill>
                  <a:srgbClr val="0000FF"/>
                </a:solidFill>
              </a:rPr>
              <a:t>literatur. </a:t>
            </a:r>
            <a:endParaRPr sz="2000">
              <a:solidFill>
                <a:srgbClr val="0000FF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FF"/>
              </a:solidFill>
            </a:endParaRPr>
          </a:p>
          <a:p>
            <a:pPr indent="45720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000">
                <a:solidFill>
                  <a:srgbClr val="0000FF"/>
                </a:solidFill>
              </a:rPr>
              <a:t>Navázání na prezentaci určenou pro bakalářské studium.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FF"/>
              </a:solidFill>
            </a:endParaRPr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000">
                <a:solidFill>
                  <a:srgbClr val="0000FF"/>
                </a:solidFill>
              </a:rPr>
              <a:t>Doplnění konkrétních kontaktů u magisterských programů.</a:t>
            </a:r>
            <a:endParaRPr sz="2000">
              <a:solidFill>
                <a:srgbClr val="0000FF"/>
              </a:solidFill>
            </a:endParaRPr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FF"/>
              </a:solidFill>
            </a:endParaRPr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000">
                <a:solidFill>
                  <a:srgbClr val="0000FF"/>
                </a:solidFill>
              </a:rPr>
              <a:t>Nikdy neváhejte kontaktovat své vyučující, garant(k)y předmětů či garant(k)y programu.</a:t>
            </a:r>
            <a:endParaRPr/>
          </a:p>
          <a:p>
            <a:pPr indent="0" lvl="0" marL="72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3"/>
          <p:cNvSpPr txBox="1"/>
          <p:nvPr>
            <p:ph type="title"/>
          </p:nvPr>
        </p:nvSpPr>
        <p:spPr>
          <a:xfrm>
            <a:off x="719998" y="719998"/>
            <a:ext cx="10753197" cy="45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fr-FR"/>
              <a:t>Pro nově přijaté</a:t>
            </a:r>
            <a:endParaRPr/>
          </a:p>
        </p:txBody>
      </p:sp>
      <p:sp>
        <p:nvSpPr>
          <p:cNvPr id="143" name="Google Shape;143;p3"/>
          <p:cNvSpPr txBox="1"/>
          <p:nvPr>
            <p:ph idx="4294967295" type="body"/>
          </p:nvPr>
        </p:nvSpPr>
        <p:spPr>
          <a:xfrm>
            <a:off x="719998" y="1692004"/>
            <a:ext cx="10856306" cy="473622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FF"/>
              </a:solidFill>
            </a:endParaRPr>
          </a:p>
          <a:p>
            <a:pPr indent="-12700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Char char="•"/>
            </a:pPr>
            <a:r>
              <a:rPr lang="fr-FR" sz="2000">
                <a:solidFill>
                  <a:srgbClr val="0000FF"/>
                </a:solidFill>
              </a:rPr>
              <a:t>Informace k registraci předmětů, zápisu předmětů a rozvrhu: </a:t>
            </a:r>
            <a:r>
              <a:rPr lang="fr-FR" sz="2000" u="sng">
                <a:solidFill>
                  <a:srgbClr val="0000FF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muni.cz/studenti/registrace-predmetu-a-rozvrh</a:t>
            </a:r>
            <a:r>
              <a:rPr lang="fr-FR" sz="2000">
                <a:solidFill>
                  <a:srgbClr val="0000FF"/>
                </a:solidFill>
              </a:rPr>
              <a:t> </a:t>
            </a:r>
            <a:endParaRPr sz="2000">
              <a:solidFill>
                <a:srgbClr val="0000FF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FF"/>
              </a:solidFill>
            </a:endParaRPr>
          </a:p>
          <a:p>
            <a:pPr indent="-12700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Char char="•"/>
            </a:pPr>
            <a:r>
              <a:rPr lang="fr-FR" sz="2000">
                <a:solidFill>
                  <a:srgbClr val="0000FF"/>
                </a:solidFill>
              </a:rPr>
              <a:t>Základy práce s IS: </a:t>
            </a:r>
            <a:r>
              <a:rPr lang="fr-FR" sz="2000" u="sng">
                <a:solidFill>
                  <a:srgbClr val="0000FF"/>
                </a:solid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phil.muni.cz/do/phil/Pracoviste/SO/navody/zaklady_prace_s_is_mu.pdf </a:t>
            </a:r>
            <a:endParaRPr sz="2000">
              <a:solidFill>
                <a:srgbClr val="0000FF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FF"/>
              </a:solidFill>
            </a:endParaRPr>
          </a:p>
          <a:p>
            <a:pPr indent="-12700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Char char="•"/>
            </a:pPr>
            <a:r>
              <a:rPr lang="fr-FR" sz="2000">
                <a:solidFill>
                  <a:srgbClr val="0000FF"/>
                </a:solidFill>
              </a:rPr>
              <a:t>Na co nezapomenout v IS, když začínám studovat: </a:t>
            </a:r>
            <a:r>
              <a:rPr lang="fr-FR" sz="2000" u="sng">
                <a:solidFill>
                  <a:srgbClr val="0000FF"/>
                </a:solidFill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it.muni.cz/phil/pro-studenty </a:t>
            </a:r>
            <a:endParaRPr sz="2000">
              <a:solidFill>
                <a:srgbClr val="0000FF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FF"/>
              </a:solidFill>
            </a:endParaRPr>
          </a:p>
          <a:p>
            <a:pPr indent="-12700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Char char="•"/>
            </a:pPr>
            <a:r>
              <a:rPr lang="fr-FR" sz="2000">
                <a:solidFill>
                  <a:srgbClr val="0000FF"/>
                </a:solidFill>
              </a:rPr>
              <a:t>Kde hledat další rady: </a:t>
            </a:r>
            <a:r>
              <a:rPr lang="fr-FR" sz="2000" u="sng">
                <a:solidFill>
                  <a:schemeClr val="hlink"/>
                </a:solidFill>
                <a:hlinkClick r:id="rId6"/>
              </a:rPr>
              <a:t>https://www.muni.cz/studenti</a:t>
            </a:r>
            <a:endParaRPr sz="2000">
              <a:solidFill>
                <a:srgbClr val="0000FF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FF"/>
              </a:solidFill>
            </a:endParaRPr>
          </a:p>
          <a:p>
            <a:pPr indent="-12700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Char char="•"/>
            </a:pPr>
            <a:r>
              <a:rPr lang="fr-FR" sz="2000">
                <a:solidFill>
                  <a:srgbClr val="0000FF"/>
                </a:solidFill>
              </a:rPr>
              <a:t>Studijní a zkušební řád MU: </a:t>
            </a:r>
            <a:r>
              <a:rPr lang="fr-FR" sz="2000" u="sng">
                <a:solidFill>
                  <a:srgbClr val="0000FF"/>
                </a:solidFill>
                <a:hlinkClick r:id="rId7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muni.cz/o-univerzite/uredni-deska/studijni-a-zkusebni-rad-mu</a:t>
            </a:r>
            <a:endParaRPr sz="2000">
              <a:solidFill>
                <a:srgbClr val="0000FF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FF"/>
              </a:solidFill>
            </a:endParaRPr>
          </a:p>
          <a:p>
            <a:pPr indent="-12700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Char char="•"/>
            </a:pPr>
            <a:r>
              <a:rPr lang="fr-FR" sz="2000">
                <a:solidFill>
                  <a:srgbClr val="0000FF"/>
                </a:solidFill>
              </a:rPr>
              <a:t>Úřední deska FF MU (Předpisy FF MU a ostatní dokumenty): </a:t>
            </a:r>
            <a:r>
              <a:rPr lang="fr-FR" sz="2000" u="sng">
                <a:solidFill>
                  <a:srgbClr val="0000FF"/>
                </a:solidFill>
                <a:hlinkClick r:id="rId8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is.muni.cz/do/phil/uredni_deska/</a:t>
            </a:r>
            <a:endParaRPr sz="2000">
              <a:solidFill>
                <a:srgbClr val="0000FF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4"/>
          <p:cNvSpPr txBox="1"/>
          <p:nvPr>
            <p:ph type="title"/>
          </p:nvPr>
        </p:nvSpPr>
        <p:spPr>
          <a:xfrm>
            <a:off x="719998" y="719998"/>
            <a:ext cx="10753197" cy="45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fr-FR"/>
              <a:t>Ústav románských jazyků a literatur</a:t>
            </a:r>
            <a:endParaRPr/>
          </a:p>
        </p:txBody>
      </p:sp>
      <p:sp>
        <p:nvSpPr>
          <p:cNvPr id="149" name="Google Shape;149;p4"/>
          <p:cNvSpPr txBox="1"/>
          <p:nvPr>
            <p:ph idx="4294967295" type="body"/>
          </p:nvPr>
        </p:nvSpPr>
        <p:spPr>
          <a:xfrm>
            <a:off x="718800" y="1871996"/>
            <a:ext cx="10753197" cy="396000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72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None/>
            </a:pPr>
            <a:r>
              <a:rPr lang="fr-FR" sz="2000">
                <a:solidFill>
                  <a:srgbClr val="0000FF"/>
                </a:solidFill>
              </a:rPr>
              <a:t>= zajištění výuky v oblasti románských jazyků, literatury a reálií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FF"/>
              </a:solidFill>
            </a:endParaRPr>
          </a:p>
          <a:p>
            <a:pPr indent="-12700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Char char="•"/>
            </a:pPr>
            <a:r>
              <a:rPr lang="fr-FR" sz="2000">
                <a:solidFill>
                  <a:srgbClr val="0000FF"/>
                </a:solidFill>
              </a:rPr>
              <a:t>Vznik současně s FF a MU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FF"/>
              </a:solidFill>
            </a:endParaRPr>
          </a:p>
          <a:p>
            <a:pPr indent="-12700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Char char="•"/>
            </a:pPr>
            <a:r>
              <a:rPr lang="fr-FR" sz="2000">
                <a:solidFill>
                  <a:srgbClr val="0000FF"/>
                </a:solidFill>
              </a:rPr>
              <a:t>Bakalářské a magisterské programy se zaměřením na francouzský, španěl­ský, italský, portugalský a katalánský jazyk a literaturu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FF"/>
              </a:solidFill>
            </a:endParaRPr>
          </a:p>
          <a:p>
            <a:pPr indent="-12700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Char char="•"/>
            </a:pPr>
            <a:r>
              <a:rPr b="1" lang="fr-FR" sz="2000">
                <a:solidFill>
                  <a:srgbClr val="0000FF"/>
                </a:solidFill>
              </a:rPr>
              <a:t>Sídlo</a:t>
            </a:r>
            <a:r>
              <a:rPr lang="fr-FR" sz="2000">
                <a:solidFill>
                  <a:srgbClr val="0000FF"/>
                </a:solidFill>
              </a:rPr>
              <a:t>: Budova G, Gorkého 57/7, 602 00 Brno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FF"/>
              </a:solidFill>
            </a:endParaRPr>
          </a:p>
          <a:p>
            <a:pPr indent="-12700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Char char="•"/>
            </a:pPr>
            <a:r>
              <a:rPr b="1" lang="fr-FR" sz="2000">
                <a:solidFill>
                  <a:srgbClr val="0000FF"/>
                </a:solidFill>
              </a:rPr>
              <a:t>Veškeré informace</a:t>
            </a:r>
            <a:r>
              <a:rPr lang="fr-FR" sz="2000">
                <a:solidFill>
                  <a:srgbClr val="0000FF"/>
                </a:solidFill>
              </a:rPr>
              <a:t>: </a:t>
            </a:r>
            <a:r>
              <a:rPr lang="fr-FR" sz="2000" u="sng">
                <a:solidFill>
                  <a:srgbClr val="0000FF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romanistika.phil.muni.cz</a:t>
            </a:r>
            <a:endParaRPr sz="2000">
              <a:solidFill>
                <a:srgbClr val="0000FF"/>
              </a:solidFill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5"/>
          <p:cNvSpPr txBox="1"/>
          <p:nvPr>
            <p:ph type="title"/>
          </p:nvPr>
        </p:nvSpPr>
        <p:spPr>
          <a:xfrm>
            <a:off x="719998" y="719998"/>
            <a:ext cx="10753197" cy="45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fr-FR"/>
              <a:t>Francouzský jazyk a literatura</a:t>
            </a:r>
            <a:endParaRPr/>
          </a:p>
        </p:txBody>
      </p:sp>
      <p:graphicFrame>
        <p:nvGraphicFramePr>
          <p:cNvPr id="155" name="Google Shape;155;p5"/>
          <p:cNvGraphicFramePr/>
          <p:nvPr/>
        </p:nvGraphicFramePr>
        <p:xfrm>
          <a:off x="719913" y="2283013"/>
          <a:ext cx="3000000" cy="3000000"/>
        </p:xfrm>
        <a:graphic>
          <a:graphicData uri="http://schemas.openxmlformats.org/drawingml/2006/table">
            <a:tbl>
              <a:tblPr bandRow="1">
                <a:noFill/>
                <a:tableStyleId>{F9105CE6-32E0-41B6-8E7D-EEB922D8DA26}</a:tableStyleId>
              </a:tblPr>
              <a:tblGrid>
                <a:gridCol w="5376075"/>
                <a:gridCol w="5376075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fr-FR" sz="1800" u="none" cap="none" strike="noStrike"/>
                        <a:t>Programoví konzultanti</a:t>
                      </a:r>
                      <a:endParaRPr b="1"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b="0" i="0" lang="fr-FR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doc. PhDr. Petr Dytrt, Ph.D., </a:t>
                      </a:r>
                      <a:r>
                        <a:rPr b="0" lang="fr-FR" sz="1800"/>
                        <a:t>doc. Christophe Gérard L. Cusimano</a:t>
                      </a:r>
                      <a:endParaRPr b="0"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fr-FR" sz="1800"/>
                        <a:t>Programový prostředník</a:t>
                      </a:r>
                      <a:endParaRPr b="1"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/>
                        <a:t>doc. Christophe Gérard L. Cusimano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b="1" lang="fr-FR" sz="1800"/>
                        <a:t>Garant programu</a:t>
                      </a:r>
                      <a:endParaRPr b="1"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/>
                        <a:t>doc. Christophe Gérard L. Cusimano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fr-FR" sz="1800"/>
                        <a:t>Zástupce/kyně studentů ve Společné programové radě</a:t>
                      </a:r>
                      <a:endParaRPr b="1"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SzPts val="1100"/>
                        <a:buNone/>
                      </a:pPr>
                      <a:r>
                        <a:rPr lang="fr-FR" sz="1800"/>
                        <a:t>https://is.muni.cz/auth/obory/rady?zobrazit=24334</a:t>
                      </a:r>
                      <a:endParaRPr b="1" sz="1800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6"/>
          <p:cNvSpPr txBox="1"/>
          <p:nvPr>
            <p:ph type="title"/>
          </p:nvPr>
        </p:nvSpPr>
        <p:spPr>
          <a:xfrm>
            <a:off x="719998" y="719998"/>
            <a:ext cx="10753197" cy="45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fr-FR"/>
              <a:t>Učitelství francouzského jazyka a literatury pro střední školy</a:t>
            </a:r>
            <a:endParaRPr/>
          </a:p>
        </p:txBody>
      </p:sp>
      <p:graphicFrame>
        <p:nvGraphicFramePr>
          <p:cNvPr id="161" name="Google Shape;161;p6"/>
          <p:cNvGraphicFramePr/>
          <p:nvPr/>
        </p:nvGraphicFramePr>
        <p:xfrm>
          <a:off x="720513" y="2739363"/>
          <a:ext cx="3000000" cy="3000000"/>
        </p:xfrm>
        <a:graphic>
          <a:graphicData uri="http://schemas.openxmlformats.org/drawingml/2006/table">
            <a:tbl>
              <a:tblPr bandRow="1">
                <a:noFill/>
                <a:tableStyleId>{F9105CE6-32E0-41B6-8E7D-EEB922D8DA26}</a:tableStyleId>
              </a:tblPr>
              <a:tblGrid>
                <a:gridCol w="5376075"/>
                <a:gridCol w="5376075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fr-FR" sz="1800"/>
                        <a:t>Programový konzultant</a:t>
                      </a:r>
                      <a:endParaRPr b="1"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fr-FR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doc. PhDr. Petr Dytrt, Ph.D.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fr-FR" sz="1800"/>
                        <a:t>Programový prostředník</a:t>
                      </a:r>
                      <a:endParaRPr b="1"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fr-FR" sz="1800"/>
                        <a:t>doc. Christophe Gérard L. Cusimano</a:t>
                      </a:r>
                      <a:endParaRPr b="0" i="0"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b="1" lang="fr-FR" sz="1800"/>
                        <a:t>Garantka programu</a:t>
                      </a:r>
                      <a:endParaRPr b="1"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b="0" i="0" lang="fr-FR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doc. PhDr. Alena Němcová Polická, Ph.D.</a:t>
                      </a:r>
                      <a:endParaRPr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fr-FR" sz="1800"/>
                        <a:t>Zástupce/kyně studentů ve Společné programové radě</a:t>
                      </a:r>
                      <a:endParaRPr b="1"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SzPts val="1100"/>
                        <a:buNone/>
                      </a:pPr>
                      <a:r>
                        <a:rPr lang="fr-FR" sz="1800"/>
                        <a:t>https://is.muni.cz/auth/obory/rady?zobrazit=24334</a:t>
                      </a:r>
                      <a:endParaRPr sz="1800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7"/>
          <p:cNvSpPr txBox="1"/>
          <p:nvPr>
            <p:ph type="title"/>
          </p:nvPr>
        </p:nvSpPr>
        <p:spPr>
          <a:xfrm>
            <a:off x="720000" y="720007"/>
            <a:ext cx="10753200" cy="1951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fr-FR"/>
              <a:t>Překladatelství moderních evropských jazyků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fr-FR"/>
              <a:t>Specializace Překladatelství francouzštiny </a:t>
            </a:r>
            <a:endParaRPr/>
          </a:p>
        </p:txBody>
      </p:sp>
      <p:graphicFrame>
        <p:nvGraphicFramePr>
          <p:cNvPr id="167" name="Google Shape;167;p7"/>
          <p:cNvGraphicFramePr/>
          <p:nvPr/>
        </p:nvGraphicFramePr>
        <p:xfrm>
          <a:off x="720513" y="3227838"/>
          <a:ext cx="3000000" cy="3000000"/>
        </p:xfrm>
        <a:graphic>
          <a:graphicData uri="http://schemas.openxmlformats.org/drawingml/2006/table">
            <a:tbl>
              <a:tblPr bandRow="1">
                <a:noFill/>
                <a:tableStyleId>{F9105CE6-32E0-41B6-8E7D-EEB922D8DA26}</a:tableStyleId>
              </a:tblPr>
              <a:tblGrid>
                <a:gridCol w="5376075"/>
                <a:gridCol w="5376075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fr-FR" sz="1800"/>
                        <a:t>Programová konzultantka</a:t>
                      </a:r>
                      <a:endParaRPr b="1"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/>
                        <a:t>doc. </a:t>
                      </a:r>
                      <a:r>
                        <a:rPr lang="fr-FR" sz="1800"/>
                        <a:t>PhDr. Pavla Doležalová, Ph.D.</a:t>
                      </a:r>
                      <a:endParaRPr sz="18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/>
                        <a:t>Mgr. Bc. Eva Lalkovičová, Ph.D.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fr-FR" sz="1800"/>
                        <a:t>Programový prostředník </a:t>
                      </a:r>
                      <a:endParaRPr b="1"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fr-FR" sz="1800"/>
                        <a:t>doc. PhDr. Pavla Doležalová, Ph.D.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b="1" lang="fr-FR" sz="1800"/>
                        <a:t>Garant programu</a:t>
                      </a:r>
                      <a:endParaRPr b="1"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/>
                        <a:t>doc. Mgr. Aleš Urválek, Ph.D.</a:t>
                      </a:r>
                      <a:endParaRPr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fr-FR" sz="1800"/>
                        <a:t>Zástupce/kyně studentů ve Společné programové radě</a:t>
                      </a:r>
                      <a:endParaRPr b="1"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SzPts val="1100"/>
                        <a:buNone/>
                      </a:pPr>
                      <a:r>
                        <a:rPr lang="fr-FR" sz="1800">
                          <a:highlight>
                            <a:srgbClr val="FFFFFF"/>
                          </a:highlight>
                        </a:rPr>
                        <a:t>https://is.muni.cz/auth/obory/rady?zobrazit=24311</a:t>
                      </a:r>
                      <a:endParaRPr sz="2400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1"/>
          <p:cNvSpPr txBox="1"/>
          <p:nvPr>
            <p:ph type="title"/>
          </p:nvPr>
        </p:nvSpPr>
        <p:spPr>
          <a:xfrm>
            <a:off x="719998" y="719998"/>
            <a:ext cx="10753197" cy="45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fr-FR"/>
              <a:t>Italský jazyk a literatura</a:t>
            </a:r>
            <a:endParaRPr/>
          </a:p>
        </p:txBody>
      </p:sp>
      <p:graphicFrame>
        <p:nvGraphicFramePr>
          <p:cNvPr id="173" name="Google Shape;173;p11"/>
          <p:cNvGraphicFramePr/>
          <p:nvPr/>
        </p:nvGraphicFramePr>
        <p:xfrm>
          <a:off x="719138" y="1871663"/>
          <a:ext cx="3000000" cy="3000000"/>
        </p:xfrm>
        <a:graphic>
          <a:graphicData uri="http://schemas.openxmlformats.org/drawingml/2006/table">
            <a:tbl>
              <a:tblPr bandRow="1">
                <a:noFill/>
                <a:tableStyleId>{F9105CE6-32E0-41B6-8E7D-EEB922D8DA26}</a:tableStyleId>
              </a:tblPr>
              <a:tblGrid>
                <a:gridCol w="5376075"/>
                <a:gridCol w="5376075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fr-FR" sz="1800"/>
                        <a:t>Programový konzultant</a:t>
                      </a:r>
                      <a:endParaRPr b="1"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/>
                        <a:t>doc. Paolo Divizia, Dottore di Ricerca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fr-FR" sz="1800"/>
                        <a:t>Programový prostředník</a:t>
                      </a:r>
                      <a:endParaRPr b="1"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/>
                        <a:t>Mgr. Valeria de Tommaso, Ph.D.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b="1" lang="fr-FR" sz="1800"/>
                        <a:t>Garant programu</a:t>
                      </a:r>
                      <a:endParaRPr b="1"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/>
                        <a:t>doc. Paolo Divizia, Dottore di Ricerca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fr-FR" sz="1800"/>
                        <a:t>Zástupce/kyně studentů ve Společné programové radě</a:t>
                      </a:r>
                      <a:endParaRPr b="1"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SzPts val="1100"/>
                        <a:buNone/>
                      </a:pPr>
                      <a:r>
                        <a:rPr lang="fr-FR" sz="1800"/>
                        <a:t>https://is.muni.cz/auth/obory/rady?zobrazit=24342 </a:t>
                      </a:r>
                      <a:endParaRPr sz="1800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30863c22df9_0_6"/>
          <p:cNvSpPr txBox="1"/>
          <p:nvPr>
            <p:ph type="title"/>
          </p:nvPr>
        </p:nvSpPr>
        <p:spPr>
          <a:xfrm>
            <a:off x="719998" y="719998"/>
            <a:ext cx="10753200" cy="451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fr-FR"/>
              <a:t>Portugalský jazyk a literatura</a:t>
            </a:r>
            <a:endParaRPr/>
          </a:p>
        </p:txBody>
      </p:sp>
      <p:graphicFrame>
        <p:nvGraphicFramePr>
          <p:cNvPr id="179" name="Google Shape;179;g30863c22df9_0_6"/>
          <p:cNvGraphicFramePr/>
          <p:nvPr/>
        </p:nvGraphicFramePr>
        <p:xfrm>
          <a:off x="719138" y="1871663"/>
          <a:ext cx="3000000" cy="3000000"/>
        </p:xfrm>
        <a:graphic>
          <a:graphicData uri="http://schemas.openxmlformats.org/drawingml/2006/table">
            <a:tbl>
              <a:tblPr bandRow="1">
                <a:noFill/>
                <a:tableStyleId>{F9105CE6-32E0-41B6-8E7D-EEB922D8DA26}</a:tableStyleId>
              </a:tblPr>
              <a:tblGrid>
                <a:gridCol w="5376075"/>
                <a:gridCol w="5376075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fr-FR" sz="1800"/>
                        <a:t>Programový konzultant</a:t>
                      </a:r>
                      <a:endParaRPr b="1"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/>
                        <a:t>doc. Mgr. Iva Svobodová, Ph.D.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fr-FR" sz="1800"/>
                        <a:t>Programový prostředník</a:t>
                      </a:r>
                      <a:endParaRPr b="1"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/>
                        <a:t>Mgr. Eva Batličková, Ph.D.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b="1" lang="fr-FR" sz="1800"/>
                        <a:t>Garant programu</a:t>
                      </a:r>
                      <a:endParaRPr b="1"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/>
                        <a:t>doc. Mgr. Iva Svobodová, Ph.D.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fr-FR" sz="1800"/>
                        <a:t>Zástupce/kyně studentů ve Společné programové radě</a:t>
                      </a:r>
                      <a:endParaRPr b="1"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SzPts val="1100"/>
                        <a:buNone/>
                      </a:pPr>
                      <a:r>
                        <a:rPr lang="fr-FR" sz="1800"/>
                        <a:t>https://is.muni.cz/auth/obory/rady?zobrazit=24354</a:t>
                      </a:r>
                      <a:endParaRPr sz="1800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Presentation_MU_EN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2023-04-12T10:45:27Z</dcterms:created>
  <dc:creator>Honza</dc:creator>
</cp:coreProperties>
</file>